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3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8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3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2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11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84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8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E94C-7A00-4D2E-873B-CFD49F6D274E}" type="datetimeFigureOut">
              <a:rPr lang="cs-CZ" smtClean="0"/>
              <a:t>19. 5. 2015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A8A0-1A29-4CA9-B28D-1A256698D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0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Ozbrojené síly ČR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/>
              <a:t>NSK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Hovoříme společným jazykem?</a:t>
            </a:r>
          </a:p>
          <a:p>
            <a:r>
              <a:rPr lang="cs-CZ" dirty="0" smtClean="0"/>
              <a:t>Koho hledám?</a:t>
            </a:r>
          </a:p>
          <a:p>
            <a:r>
              <a:rPr lang="cs-CZ" dirty="0" smtClean="0"/>
              <a:t>Na jak dlouho?</a:t>
            </a:r>
          </a:p>
          <a:p>
            <a:r>
              <a:rPr lang="cs-CZ" dirty="0" smtClean="0"/>
              <a:t>Jak naložíme s jeho profesí?</a:t>
            </a:r>
          </a:p>
          <a:p>
            <a:r>
              <a:rPr lang="cs-CZ" dirty="0" smtClean="0"/>
              <a:t>Druhá a další kariéra?</a:t>
            </a:r>
          </a:p>
          <a:p>
            <a:r>
              <a:rPr lang="cs-CZ" dirty="0" smtClean="0"/>
              <a:t>Uplatní se uvolnění zaměstnanci na trhu práce? Je možné využít znalosti a praxe u OS?</a:t>
            </a:r>
          </a:p>
          <a:p>
            <a:r>
              <a:rPr lang="cs-CZ" dirty="0" smtClean="0"/>
              <a:t>„Nejvhodnější rekvalifikace je dobrá kvalifikace“!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6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" y="188640"/>
            <a:ext cx="5601661" cy="18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98" y="1170499"/>
            <a:ext cx="5751562" cy="132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5685266" cy="18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77448"/>
            <a:ext cx="6895306" cy="13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1003"/>
            <a:ext cx="7773119" cy="19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5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00" y="2852936"/>
            <a:ext cx="6768708" cy="34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803516" cy="35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dále…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1152128"/>
          </a:xfrm>
        </p:spPr>
        <p:txBody>
          <a:bodyPr/>
          <a:lstStyle/>
          <a:p>
            <a:r>
              <a:rPr lang="cs-CZ" dirty="0" smtClean="0"/>
              <a:t>Organizační celky MO – autorizované osoby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017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62</Words>
  <Application>Microsoft Office PowerPoint</Application>
  <PresentationFormat>Předvádění na obrazovce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Ozbrojené síly ČR </vt:lpstr>
      <vt:lpstr>Základní otázky</vt:lpstr>
      <vt:lpstr>Prezentace aplikace PowerPoint</vt:lpstr>
      <vt:lpstr>Prezentace aplikace PowerPoint</vt:lpstr>
      <vt:lpstr>A dále…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Příklady praktického využívání NSK </dc:title>
  <dc:creator>Ing. Stanislav Simbartl</dc:creator>
  <cp:lastModifiedBy>Ing. Stanislav Simbartl</cp:lastModifiedBy>
  <cp:revision>10</cp:revision>
  <dcterms:created xsi:type="dcterms:W3CDTF">2015-05-19T06:30:46Z</dcterms:created>
  <dcterms:modified xsi:type="dcterms:W3CDTF">2015-05-19T11:00:34Z</dcterms:modified>
</cp:coreProperties>
</file>